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19"/>
  </p:notesMasterIdLst>
  <p:handoutMasterIdLst>
    <p:handoutMasterId r:id="rId20"/>
  </p:handoutMasterIdLst>
  <p:sldIdLst>
    <p:sldId id="293" r:id="rId6"/>
    <p:sldId id="2978" r:id="rId7"/>
    <p:sldId id="2960" r:id="rId8"/>
    <p:sldId id="2975" r:id="rId9"/>
    <p:sldId id="2969" r:id="rId10"/>
    <p:sldId id="2974" r:id="rId11"/>
    <p:sldId id="2977" r:id="rId12"/>
    <p:sldId id="2976" r:id="rId13"/>
    <p:sldId id="2979" r:id="rId14"/>
    <p:sldId id="2964" r:id="rId15"/>
    <p:sldId id="2967" r:id="rId16"/>
    <p:sldId id="510" r:id="rId17"/>
    <p:sldId id="356" r:id="rId18"/>
  </p:sldIdLst>
  <p:sldSz cx="12192000" cy="6858000"/>
  <p:notesSz cx="6858000" cy="9144000"/>
  <p:embeddedFontLst>
    <p:embeddedFont>
      <p:font typeface="ING Me" panose="02000506040000020004" pitchFamily="2" charset="0"/>
      <p:regular r:id="rId21"/>
      <p:bold r:id="rId22"/>
      <p:italic r:id="rId23"/>
      <p:boldItalic r:id="rId24"/>
    </p:embeddedFont>
  </p:embeddedFontLst>
  <p:custDataLst>
    <p:tags r:id="rId25"/>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0CEAC0-5A3C-47F4-B4F1-DE68377BBF23}" v="307" dt="2022-04-18T12:19:33.660"/>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8" autoAdjust="0"/>
    <p:restoredTop sz="76463" autoAdjust="0"/>
  </p:normalViewPr>
  <p:slideViewPr>
    <p:cSldViewPr snapToGrid="0" showGuides="1">
      <p:cViewPr varScale="1">
        <p:scale>
          <a:sx n="96" d="100"/>
          <a:sy n="96" d="100"/>
        </p:scale>
        <p:origin x="1840" y="176"/>
      </p:cViewPr>
      <p:guideLst/>
    </p:cSldViewPr>
  </p:slideViewPr>
  <p:outlineViewPr>
    <p:cViewPr>
      <p:scale>
        <a:sx n="33" d="100"/>
        <a:sy n="33" d="100"/>
      </p:scale>
      <p:origin x="0" y="-16206"/>
    </p:cViewPr>
  </p:outlineViewPr>
  <p:notesTextViewPr>
    <p:cViewPr>
      <p:scale>
        <a:sx n="135" d="100"/>
        <a:sy n="135" d="100"/>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CD7E41-E2F6-4837-A66F-848B8D6B830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34B3AF1-C33A-49B4-B098-EB11C218CA6F}">
      <dgm:prSet/>
      <dgm:spPr/>
      <dgm:t>
        <a:bodyPr/>
        <a:lstStyle/>
        <a:p>
          <a:r>
            <a:rPr lang="en-US" dirty="0"/>
            <a:t>Who are we?</a:t>
          </a:r>
        </a:p>
      </dgm:t>
    </dgm:pt>
    <dgm:pt modelId="{9AFF4E8D-B1AA-42F0-BD72-96EA03740973}" type="parTrans" cxnId="{C528E43F-B316-483C-A75F-8513FEC79214}">
      <dgm:prSet/>
      <dgm:spPr/>
      <dgm:t>
        <a:bodyPr/>
        <a:lstStyle/>
        <a:p>
          <a:endParaRPr lang="en-US"/>
        </a:p>
      </dgm:t>
    </dgm:pt>
    <dgm:pt modelId="{5A89AB75-C481-4176-A2F9-B19AF95FD2BE}" type="sibTrans" cxnId="{C528E43F-B316-483C-A75F-8513FEC79214}">
      <dgm:prSet/>
      <dgm:spPr/>
      <dgm:t>
        <a:bodyPr/>
        <a:lstStyle/>
        <a:p>
          <a:endParaRPr lang="en-US"/>
        </a:p>
      </dgm:t>
    </dgm:pt>
    <dgm:pt modelId="{E1E773F5-0D62-4582-B8B5-37A03E969244}">
      <dgm:prSet/>
      <dgm:spPr/>
      <dgm:t>
        <a:bodyPr/>
        <a:lstStyle/>
        <a:p>
          <a:r>
            <a:rPr lang="en-US" dirty="0"/>
            <a:t>Who are you?</a:t>
          </a:r>
        </a:p>
      </dgm:t>
    </dgm:pt>
    <dgm:pt modelId="{23A6318C-F647-406C-9EA9-CD025F032C3B}" type="parTrans" cxnId="{A71F2DA8-5C8E-4503-B160-7785C64937F7}">
      <dgm:prSet/>
      <dgm:spPr/>
      <dgm:t>
        <a:bodyPr/>
        <a:lstStyle/>
        <a:p>
          <a:endParaRPr lang="en-US"/>
        </a:p>
      </dgm:t>
    </dgm:pt>
    <dgm:pt modelId="{1552C5F2-D185-4993-94F2-BE1589AB6D10}" type="sibTrans" cxnId="{A71F2DA8-5C8E-4503-B160-7785C64937F7}">
      <dgm:prSet/>
      <dgm:spPr/>
      <dgm:t>
        <a:bodyPr/>
        <a:lstStyle/>
        <a:p>
          <a:endParaRPr lang="en-US"/>
        </a:p>
      </dgm:t>
    </dgm:pt>
    <dgm:pt modelId="{69F1E669-A5B3-4367-973B-F4917AE13F16}">
      <dgm:prSet/>
      <dgm:spPr/>
      <dgm:t>
        <a:bodyPr/>
        <a:lstStyle/>
        <a:p>
          <a:r>
            <a:rPr lang="en-US" dirty="0"/>
            <a:t>The program</a:t>
          </a:r>
        </a:p>
      </dgm:t>
    </dgm:pt>
    <dgm:pt modelId="{F42A4B30-2373-4913-BE92-98E702DB1974}" type="parTrans" cxnId="{65D4B175-857C-4C83-9ECD-6195E35D8A7A}">
      <dgm:prSet/>
      <dgm:spPr/>
      <dgm:t>
        <a:bodyPr/>
        <a:lstStyle/>
        <a:p>
          <a:endParaRPr lang="en-US"/>
        </a:p>
      </dgm:t>
    </dgm:pt>
    <dgm:pt modelId="{71BF136E-5B29-4F68-AA6B-1E83A58DBC5F}" type="sibTrans" cxnId="{65D4B175-857C-4C83-9ECD-6195E35D8A7A}">
      <dgm:prSet/>
      <dgm:spPr/>
      <dgm:t>
        <a:bodyPr/>
        <a:lstStyle/>
        <a:p>
          <a:endParaRPr lang="en-US"/>
        </a:p>
      </dgm:t>
    </dgm:pt>
    <dgm:pt modelId="{C0AB8F74-7F76-49DF-A97E-BA9F609CCEBF}">
      <dgm:prSet/>
      <dgm:spPr/>
      <dgm:t>
        <a:bodyPr/>
        <a:lstStyle/>
        <a:p>
          <a:r>
            <a:rPr lang="en-US" dirty="0"/>
            <a:t>The calendar</a:t>
          </a:r>
        </a:p>
      </dgm:t>
    </dgm:pt>
    <dgm:pt modelId="{D1B6D53F-5126-45DD-9935-1014AA77CBE2}" type="parTrans" cxnId="{7359BBDD-0DAF-4504-B2A3-923EA8924199}">
      <dgm:prSet/>
      <dgm:spPr/>
      <dgm:t>
        <a:bodyPr/>
        <a:lstStyle/>
        <a:p>
          <a:endParaRPr lang="en-US"/>
        </a:p>
      </dgm:t>
    </dgm:pt>
    <dgm:pt modelId="{8FB5A274-5264-443C-870E-013950631564}" type="sibTrans" cxnId="{7359BBDD-0DAF-4504-B2A3-923EA8924199}">
      <dgm:prSet/>
      <dgm:spPr/>
      <dgm:t>
        <a:bodyPr/>
        <a:lstStyle/>
        <a:p>
          <a:endParaRPr lang="en-US"/>
        </a:p>
      </dgm:t>
    </dgm:pt>
    <dgm:pt modelId="{1D256125-862F-014B-9531-1518A33592D1}">
      <dgm:prSet/>
      <dgm:spPr/>
      <dgm:t>
        <a:bodyPr/>
        <a:lstStyle/>
        <a:p>
          <a:r>
            <a:rPr lang="en-GB" dirty="0"/>
            <a:t>Welcome word</a:t>
          </a:r>
        </a:p>
      </dgm:t>
    </dgm:pt>
    <dgm:pt modelId="{F5CC4ECA-FCF9-0640-A451-371EC7E28FA3}" type="parTrans" cxnId="{36BC6FF3-00E4-BE4A-9BB3-E43E50A98F66}">
      <dgm:prSet/>
      <dgm:spPr/>
    </dgm:pt>
    <dgm:pt modelId="{4CC22BAC-84E0-6C4A-BF36-A82840B58FBC}" type="sibTrans" cxnId="{36BC6FF3-00E4-BE4A-9BB3-E43E50A98F66}">
      <dgm:prSet/>
      <dgm:spPr/>
    </dgm:pt>
    <dgm:pt modelId="{30659591-EEAD-004E-87D5-DA9F3449151B}" type="pres">
      <dgm:prSet presAssocID="{83CD7E41-E2F6-4837-A66F-848B8D6B8300}" presName="linear" presStyleCnt="0">
        <dgm:presLayoutVars>
          <dgm:animLvl val="lvl"/>
          <dgm:resizeHandles val="exact"/>
        </dgm:presLayoutVars>
      </dgm:prSet>
      <dgm:spPr/>
    </dgm:pt>
    <dgm:pt modelId="{784EAA9A-AFA5-9244-B30E-52782CBEA506}" type="pres">
      <dgm:prSet presAssocID="{134B3AF1-C33A-49B4-B098-EB11C218CA6F}" presName="parentText" presStyleLbl="node1" presStyleIdx="0" presStyleCnt="5">
        <dgm:presLayoutVars>
          <dgm:chMax val="0"/>
          <dgm:bulletEnabled val="1"/>
        </dgm:presLayoutVars>
      </dgm:prSet>
      <dgm:spPr/>
    </dgm:pt>
    <dgm:pt modelId="{D2E82977-3801-D24C-B521-FDF51AAAF1FE}" type="pres">
      <dgm:prSet presAssocID="{5A89AB75-C481-4176-A2F9-B19AF95FD2BE}" presName="spacer" presStyleCnt="0"/>
      <dgm:spPr/>
    </dgm:pt>
    <dgm:pt modelId="{8CF72DD5-240B-9744-B437-49A26FA78FE3}" type="pres">
      <dgm:prSet presAssocID="{E1E773F5-0D62-4582-B8B5-37A03E969244}" presName="parentText" presStyleLbl="node1" presStyleIdx="1" presStyleCnt="5">
        <dgm:presLayoutVars>
          <dgm:chMax val="0"/>
          <dgm:bulletEnabled val="1"/>
        </dgm:presLayoutVars>
      </dgm:prSet>
      <dgm:spPr/>
    </dgm:pt>
    <dgm:pt modelId="{ECB71AAD-3266-3241-ABD3-F2A02A989118}" type="pres">
      <dgm:prSet presAssocID="{1552C5F2-D185-4993-94F2-BE1589AB6D10}" presName="spacer" presStyleCnt="0"/>
      <dgm:spPr/>
    </dgm:pt>
    <dgm:pt modelId="{B03D84AD-1EA5-DE40-B536-CFC6A5E7269F}" type="pres">
      <dgm:prSet presAssocID="{1D256125-862F-014B-9531-1518A33592D1}" presName="parentText" presStyleLbl="node1" presStyleIdx="2" presStyleCnt="5">
        <dgm:presLayoutVars>
          <dgm:chMax val="0"/>
          <dgm:bulletEnabled val="1"/>
        </dgm:presLayoutVars>
      </dgm:prSet>
      <dgm:spPr/>
    </dgm:pt>
    <dgm:pt modelId="{E039749D-6B67-7A43-B8FF-1CB13792DC43}" type="pres">
      <dgm:prSet presAssocID="{4CC22BAC-84E0-6C4A-BF36-A82840B58FBC}" presName="spacer" presStyleCnt="0"/>
      <dgm:spPr/>
    </dgm:pt>
    <dgm:pt modelId="{D7ED7278-7C15-8048-AEEE-FA18C807D4F0}" type="pres">
      <dgm:prSet presAssocID="{69F1E669-A5B3-4367-973B-F4917AE13F16}" presName="parentText" presStyleLbl="node1" presStyleIdx="3" presStyleCnt="5">
        <dgm:presLayoutVars>
          <dgm:chMax val="0"/>
          <dgm:bulletEnabled val="1"/>
        </dgm:presLayoutVars>
      </dgm:prSet>
      <dgm:spPr/>
    </dgm:pt>
    <dgm:pt modelId="{2AE5A0D3-E306-E148-9AE7-F2C8DF8FDFD4}" type="pres">
      <dgm:prSet presAssocID="{71BF136E-5B29-4F68-AA6B-1E83A58DBC5F}" presName="spacer" presStyleCnt="0"/>
      <dgm:spPr/>
    </dgm:pt>
    <dgm:pt modelId="{2486CE11-7832-EF40-96D4-09BAB3E7D351}" type="pres">
      <dgm:prSet presAssocID="{C0AB8F74-7F76-49DF-A97E-BA9F609CCEBF}" presName="parentText" presStyleLbl="node1" presStyleIdx="4" presStyleCnt="5">
        <dgm:presLayoutVars>
          <dgm:chMax val="0"/>
          <dgm:bulletEnabled val="1"/>
        </dgm:presLayoutVars>
      </dgm:prSet>
      <dgm:spPr/>
    </dgm:pt>
  </dgm:ptLst>
  <dgm:cxnLst>
    <dgm:cxn modelId="{538BE224-9314-8A4E-92EA-EE8A5CF1B752}" type="presOf" srcId="{134B3AF1-C33A-49B4-B098-EB11C218CA6F}" destId="{784EAA9A-AFA5-9244-B30E-52782CBEA506}" srcOrd="0" destOrd="0" presId="urn:microsoft.com/office/officeart/2005/8/layout/vList2"/>
    <dgm:cxn modelId="{C528E43F-B316-483C-A75F-8513FEC79214}" srcId="{83CD7E41-E2F6-4837-A66F-848B8D6B8300}" destId="{134B3AF1-C33A-49B4-B098-EB11C218CA6F}" srcOrd="0" destOrd="0" parTransId="{9AFF4E8D-B1AA-42F0-BD72-96EA03740973}" sibTransId="{5A89AB75-C481-4176-A2F9-B19AF95FD2BE}"/>
    <dgm:cxn modelId="{A6B2525F-F2D4-D745-9A96-305B78D6AE93}" type="presOf" srcId="{69F1E669-A5B3-4367-973B-F4917AE13F16}" destId="{D7ED7278-7C15-8048-AEEE-FA18C807D4F0}" srcOrd="0" destOrd="0" presId="urn:microsoft.com/office/officeart/2005/8/layout/vList2"/>
    <dgm:cxn modelId="{65D4B175-857C-4C83-9ECD-6195E35D8A7A}" srcId="{83CD7E41-E2F6-4837-A66F-848B8D6B8300}" destId="{69F1E669-A5B3-4367-973B-F4917AE13F16}" srcOrd="3" destOrd="0" parTransId="{F42A4B30-2373-4913-BE92-98E702DB1974}" sibTransId="{71BF136E-5B29-4F68-AA6B-1E83A58DBC5F}"/>
    <dgm:cxn modelId="{DEA6599F-EB28-C647-807C-90D519A63EA3}" type="presOf" srcId="{E1E773F5-0D62-4582-B8B5-37A03E969244}" destId="{8CF72DD5-240B-9744-B437-49A26FA78FE3}" srcOrd="0" destOrd="0" presId="urn:microsoft.com/office/officeart/2005/8/layout/vList2"/>
    <dgm:cxn modelId="{908618A7-C291-9540-BDF9-630380D86B9A}" type="presOf" srcId="{C0AB8F74-7F76-49DF-A97E-BA9F609CCEBF}" destId="{2486CE11-7832-EF40-96D4-09BAB3E7D351}" srcOrd="0" destOrd="0" presId="urn:microsoft.com/office/officeart/2005/8/layout/vList2"/>
    <dgm:cxn modelId="{A71F2DA8-5C8E-4503-B160-7785C64937F7}" srcId="{83CD7E41-E2F6-4837-A66F-848B8D6B8300}" destId="{E1E773F5-0D62-4582-B8B5-37A03E969244}" srcOrd="1" destOrd="0" parTransId="{23A6318C-F647-406C-9EA9-CD025F032C3B}" sibTransId="{1552C5F2-D185-4993-94F2-BE1589AB6D10}"/>
    <dgm:cxn modelId="{6CA817DB-E601-2846-B4BE-5F035954D321}" type="presOf" srcId="{83CD7E41-E2F6-4837-A66F-848B8D6B8300}" destId="{30659591-EEAD-004E-87D5-DA9F3449151B}" srcOrd="0" destOrd="0" presId="urn:microsoft.com/office/officeart/2005/8/layout/vList2"/>
    <dgm:cxn modelId="{7359BBDD-0DAF-4504-B2A3-923EA8924199}" srcId="{83CD7E41-E2F6-4837-A66F-848B8D6B8300}" destId="{C0AB8F74-7F76-49DF-A97E-BA9F609CCEBF}" srcOrd="4" destOrd="0" parTransId="{D1B6D53F-5126-45DD-9935-1014AA77CBE2}" sibTransId="{8FB5A274-5264-443C-870E-013950631564}"/>
    <dgm:cxn modelId="{BBD770EE-06DF-C747-9827-05643BB3494F}" type="presOf" srcId="{1D256125-862F-014B-9531-1518A33592D1}" destId="{B03D84AD-1EA5-DE40-B536-CFC6A5E7269F}" srcOrd="0" destOrd="0" presId="urn:microsoft.com/office/officeart/2005/8/layout/vList2"/>
    <dgm:cxn modelId="{36BC6FF3-00E4-BE4A-9BB3-E43E50A98F66}" srcId="{83CD7E41-E2F6-4837-A66F-848B8D6B8300}" destId="{1D256125-862F-014B-9531-1518A33592D1}" srcOrd="2" destOrd="0" parTransId="{F5CC4ECA-FCF9-0640-A451-371EC7E28FA3}" sibTransId="{4CC22BAC-84E0-6C4A-BF36-A82840B58FBC}"/>
    <dgm:cxn modelId="{80B8018C-7FFA-664D-A846-71FAD91A046B}" type="presParOf" srcId="{30659591-EEAD-004E-87D5-DA9F3449151B}" destId="{784EAA9A-AFA5-9244-B30E-52782CBEA506}" srcOrd="0" destOrd="0" presId="urn:microsoft.com/office/officeart/2005/8/layout/vList2"/>
    <dgm:cxn modelId="{2EE825E7-1A55-1C4C-BE46-E5D7A6F192CF}" type="presParOf" srcId="{30659591-EEAD-004E-87D5-DA9F3449151B}" destId="{D2E82977-3801-D24C-B521-FDF51AAAF1FE}" srcOrd="1" destOrd="0" presId="urn:microsoft.com/office/officeart/2005/8/layout/vList2"/>
    <dgm:cxn modelId="{DD513607-1958-5245-8276-EBA78BBD118F}" type="presParOf" srcId="{30659591-EEAD-004E-87D5-DA9F3449151B}" destId="{8CF72DD5-240B-9744-B437-49A26FA78FE3}" srcOrd="2" destOrd="0" presId="urn:microsoft.com/office/officeart/2005/8/layout/vList2"/>
    <dgm:cxn modelId="{F1FF6C6D-725E-DF4E-BF85-0F121E84B7DF}" type="presParOf" srcId="{30659591-EEAD-004E-87D5-DA9F3449151B}" destId="{ECB71AAD-3266-3241-ABD3-F2A02A989118}" srcOrd="3" destOrd="0" presId="urn:microsoft.com/office/officeart/2005/8/layout/vList2"/>
    <dgm:cxn modelId="{839B48E3-7667-3249-AE77-0313AE997670}" type="presParOf" srcId="{30659591-EEAD-004E-87D5-DA9F3449151B}" destId="{B03D84AD-1EA5-DE40-B536-CFC6A5E7269F}" srcOrd="4" destOrd="0" presId="urn:microsoft.com/office/officeart/2005/8/layout/vList2"/>
    <dgm:cxn modelId="{91C0771E-AC23-124C-A539-804C2206D392}" type="presParOf" srcId="{30659591-EEAD-004E-87D5-DA9F3449151B}" destId="{E039749D-6B67-7A43-B8FF-1CB13792DC43}" srcOrd="5" destOrd="0" presId="urn:microsoft.com/office/officeart/2005/8/layout/vList2"/>
    <dgm:cxn modelId="{138AB288-72DE-384E-AC42-3D702C5E2385}" type="presParOf" srcId="{30659591-EEAD-004E-87D5-DA9F3449151B}" destId="{D7ED7278-7C15-8048-AEEE-FA18C807D4F0}" srcOrd="6" destOrd="0" presId="urn:microsoft.com/office/officeart/2005/8/layout/vList2"/>
    <dgm:cxn modelId="{121943D0-C69E-6B40-AB60-118436D9131B}" type="presParOf" srcId="{30659591-EEAD-004E-87D5-DA9F3449151B}" destId="{2AE5A0D3-E306-E148-9AE7-F2C8DF8FDFD4}" srcOrd="7" destOrd="0" presId="urn:microsoft.com/office/officeart/2005/8/layout/vList2"/>
    <dgm:cxn modelId="{4A3886B4-0566-5F46-B9DC-1DFE7D442023}" type="presParOf" srcId="{30659591-EEAD-004E-87D5-DA9F3449151B}" destId="{2486CE11-7832-EF40-96D4-09BAB3E7D3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EAA9A-AFA5-9244-B30E-52782CBEA506}">
      <dsp:nvSpPr>
        <dsp:cNvPr id="0" name=""/>
        <dsp:cNvSpPr/>
      </dsp:nvSpPr>
      <dsp:spPr>
        <a:xfrm>
          <a:off x="0" y="433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we?</a:t>
          </a:r>
        </a:p>
      </dsp:txBody>
      <dsp:txXfrm>
        <a:off x="44378" y="87725"/>
        <a:ext cx="5178402" cy="820334"/>
      </dsp:txXfrm>
    </dsp:sp>
    <dsp:sp modelId="{8CF72DD5-240B-9744-B437-49A26FA78FE3}">
      <dsp:nvSpPr>
        <dsp:cNvPr id="0" name=""/>
        <dsp:cNvSpPr/>
      </dsp:nvSpPr>
      <dsp:spPr>
        <a:xfrm>
          <a:off x="0" y="10589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you?</a:t>
          </a:r>
        </a:p>
      </dsp:txBody>
      <dsp:txXfrm>
        <a:off x="44378" y="1103375"/>
        <a:ext cx="5178402" cy="820334"/>
      </dsp:txXfrm>
    </dsp:sp>
    <dsp:sp modelId="{B03D84AD-1EA5-DE40-B536-CFC6A5E7269F}">
      <dsp:nvSpPr>
        <dsp:cNvPr id="0" name=""/>
        <dsp:cNvSpPr/>
      </dsp:nvSpPr>
      <dsp:spPr>
        <a:xfrm>
          <a:off x="0" y="20746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Welcome word</a:t>
          </a:r>
        </a:p>
      </dsp:txBody>
      <dsp:txXfrm>
        <a:off x="44378" y="2119025"/>
        <a:ext cx="5178402" cy="820334"/>
      </dsp:txXfrm>
    </dsp:sp>
    <dsp:sp modelId="{D7ED7278-7C15-8048-AEEE-FA18C807D4F0}">
      <dsp:nvSpPr>
        <dsp:cNvPr id="0" name=""/>
        <dsp:cNvSpPr/>
      </dsp:nvSpPr>
      <dsp:spPr>
        <a:xfrm>
          <a:off x="0" y="30902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program</a:t>
          </a:r>
        </a:p>
      </dsp:txBody>
      <dsp:txXfrm>
        <a:off x="44378" y="3134675"/>
        <a:ext cx="5178402" cy="820334"/>
      </dsp:txXfrm>
    </dsp:sp>
    <dsp:sp modelId="{2486CE11-7832-EF40-96D4-09BAB3E7D351}">
      <dsp:nvSpPr>
        <dsp:cNvPr id="0" name=""/>
        <dsp:cNvSpPr/>
      </dsp:nvSpPr>
      <dsp:spPr>
        <a:xfrm>
          <a:off x="0" y="41059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calendar</a:t>
          </a:r>
        </a:p>
      </dsp:txBody>
      <dsp:txXfrm>
        <a:off x="44378" y="4150325"/>
        <a:ext cx="5178402" cy="8203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22/02/2023</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22/02/2023</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98751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231526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dirty="0"/>
          </a:p>
        </p:txBody>
      </p:sp>
    </p:spTree>
    <p:extLst>
      <p:ext uri="{BB962C8B-B14F-4D97-AF65-F5344CB8AC3E}">
        <p14:creationId xmlns:p14="http://schemas.microsoft.com/office/powerpoint/2010/main" val="233199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53032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81221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16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9507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0.xml"/><Relationship Id="rId16" Type="http://schemas.openxmlformats.org/officeDocument/2006/relationships/hyperlink" Target="http://www.ing.com/" TargetMode="External"/><Relationship Id="rId1" Type="http://schemas.openxmlformats.org/officeDocument/2006/relationships/slideLayout" Target="../slideLayouts/slideLayout63.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a:blip r:embed="rId3"/>
          <a:srcRect t="9710" b="9710"/>
          <a:stretch/>
        </p:blipFill>
        <p:spPr>
          <a:xfrm>
            <a:off x="0" y="-389"/>
            <a:ext cx="12192000" cy="5157745"/>
          </a:xfrm>
        </p:spPr>
      </p:pic>
      <p:sp>
        <p:nvSpPr>
          <p:cNvPr id="3" name="Title 2"/>
          <p:cNvSpPr>
            <a:spLocks noGrp="1"/>
          </p:cNvSpPr>
          <p:nvPr>
            <p:ph type="ctrTitle"/>
          </p:nvPr>
        </p:nvSpPr>
        <p:spPr>
          <a:xfrm>
            <a:off x="658998" y="3964121"/>
            <a:ext cx="7226438" cy="732995"/>
          </a:xfrm>
        </p:spPr>
        <p:txBody>
          <a:bodyPr/>
          <a:lstStyle/>
          <a:p>
            <a:r>
              <a:rPr lang="en-GB" dirty="0"/>
              <a:t>{Dev}School DevOps Edition 2023</a:t>
            </a:r>
          </a:p>
        </p:txBody>
      </p:sp>
      <p:sp>
        <p:nvSpPr>
          <p:cNvPr id="4" name="Subtitle 3"/>
          <p:cNvSpPr>
            <a:spLocks noGrp="1"/>
          </p:cNvSpPr>
          <p:nvPr>
            <p:ph type="subTitle" idx="1"/>
          </p:nvPr>
        </p:nvSpPr>
        <p:spPr/>
        <p:txBody>
          <a:bodyPr/>
          <a:lstStyle/>
          <a:p>
            <a:r>
              <a:rPr lang="en-US" dirty="0" err="1"/>
              <a:t>Andrada</a:t>
            </a:r>
            <a:r>
              <a:rPr lang="en-US" dirty="0"/>
              <a:t> Raducanu, Delia </a:t>
            </a:r>
            <a:r>
              <a:rPr lang="en-US" dirty="0" err="1"/>
              <a:t>Bizu</a:t>
            </a:r>
            <a:r>
              <a:rPr lang="en-US" dirty="0"/>
              <a:t>, </a:t>
            </a:r>
            <a:r>
              <a:rPr lang="en-US" dirty="0" err="1"/>
              <a:t>Liviu</a:t>
            </a:r>
            <a:r>
              <a:rPr lang="en-US" dirty="0"/>
              <a:t> Varia</a:t>
            </a:r>
          </a:p>
        </p:txBody>
      </p:sp>
      <p:sp>
        <p:nvSpPr>
          <p:cNvPr id="15" name="Text Placeholder 14"/>
          <p:cNvSpPr>
            <a:spLocks noGrp="1"/>
          </p:cNvSpPr>
          <p:nvPr>
            <p:ph type="body" sz="quarter" idx="14"/>
          </p:nvPr>
        </p:nvSpPr>
        <p:spPr/>
        <p:txBody>
          <a:bodyPr/>
          <a:lstStyle/>
          <a:p>
            <a:r>
              <a:rPr lang="en-GB" dirty="0"/>
              <a:t>February 2023</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Title 6"/>
          <p:cNvSpPr>
            <a:spLocks noGrp="1"/>
          </p:cNvSpPr>
          <p:nvPr>
            <p:ph type="title"/>
          </p:nvPr>
        </p:nvSpPr>
        <p:spPr/>
        <p:txBody>
          <a:bodyPr/>
          <a:lstStyle/>
          <a:p>
            <a:r>
              <a:rPr lang="en-GB" dirty="0"/>
              <a:t>The calendar</a:t>
            </a:r>
          </a:p>
        </p:txBody>
      </p:sp>
      <p:pic>
        <p:nvPicPr>
          <p:cNvPr id="2" name="Picture 1">
            <a:extLst>
              <a:ext uri="{FF2B5EF4-FFF2-40B4-BE49-F238E27FC236}">
                <a16:creationId xmlns:a16="http://schemas.microsoft.com/office/drawing/2014/main" id="{A72A5FC5-797D-B71E-82D6-86E2E334660C}"/>
              </a:ext>
            </a:extLst>
          </p:cNvPr>
          <p:cNvPicPr>
            <a:picLocks noChangeAspect="1"/>
          </p:cNvPicPr>
          <p:nvPr/>
        </p:nvPicPr>
        <p:blipFill>
          <a:blip r:embed="rId3"/>
          <a:stretch>
            <a:fillRect/>
          </a:stretch>
        </p:blipFill>
        <p:spPr>
          <a:xfrm>
            <a:off x="657392" y="785495"/>
            <a:ext cx="6872387" cy="5695224"/>
          </a:xfrm>
          <a:prstGeom prst="rect">
            <a:avLst/>
          </a:prstGeom>
        </p:spPr>
      </p:pic>
    </p:spTree>
    <p:extLst>
      <p:ext uri="{BB962C8B-B14F-4D97-AF65-F5344CB8AC3E}">
        <p14:creationId xmlns:p14="http://schemas.microsoft.com/office/powerpoint/2010/main" val="135872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4" name="Picture 3">
            <a:extLst>
              <a:ext uri="{FF2B5EF4-FFF2-40B4-BE49-F238E27FC236}">
                <a16:creationId xmlns:a16="http://schemas.microsoft.com/office/drawing/2014/main" id="{B3E3488F-240A-1EF8-1887-900F31BBF9C2}"/>
              </a:ext>
            </a:extLst>
          </p:cNvPr>
          <p:cNvPicPr>
            <a:picLocks noChangeAspect="1"/>
          </p:cNvPicPr>
          <p:nvPr/>
        </p:nvPicPr>
        <p:blipFill>
          <a:blip r:embed="rId3"/>
          <a:stretch>
            <a:fillRect/>
          </a:stretch>
        </p:blipFill>
        <p:spPr>
          <a:xfrm>
            <a:off x="657392" y="785495"/>
            <a:ext cx="6880878" cy="2884805"/>
          </a:xfrm>
          <a:prstGeom prst="rect">
            <a:avLst/>
          </a:prstGeom>
        </p:spPr>
      </p:pic>
    </p:spTree>
    <p:extLst>
      <p:ext uri="{BB962C8B-B14F-4D97-AF65-F5344CB8AC3E}">
        <p14:creationId xmlns:p14="http://schemas.microsoft.com/office/powerpoint/2010/main" val="363527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noProof="0" smtClean="0"/>
              <a:pPr>
                <a:spcAft>
                  <a:spcPts val="600"/>
                </a:spcAft>
              </a:pPr>
              <a:t>2</a:t>
            </a:fld>
            <a:endParaRPr lang="en-GB" noProof="0"/>
          </a:p>
        </p:txBody>
      </p:sp>
      <p:sp>
        <p:nvSpPr>
          <p:cNvPr id="2" name="Title 1"/>
          <p:cNvSpPr>
            <a:spLocks noGrp="1"/>
          </p:cNvSpPr>
          <p:nvPr>
            <p:ph type="title"/>
          </p:nvPr>
        </p:nvSpPr>
        <p:spPr>
          <a:xfrm>
            <a:off x="659008" y="325235"/>
            <a:ext cx="10875600" cy="817244"/>
          </a:xfrm>
        </p:spPr>
        <p:txBody>
          <a:bodyPr anchor="t">
            <a:normAutofit/>
          </a:bodyPr>
          <a:lstStyle/>
          <a:p>
            <a:r>
              <a:rPr lang="en-GB" dirty="0"/>
              <a:t>Agenda</a:t>
            </a:r>
          </a:p>
        </p:txBody>
      </p:sp>
      <p:graphicFrame>
        <p:nvGraphicFramePr>
          <p:cNvPr id="7" name="Content Placeholder 3">
            <a:extLst>
              <a:ext uri="{FF2B5EF4-FFF2-40B4-BE49-F238E27FC236}">
                <a16:creationId xmlns:a16="http://schemas.microsoft.com/office/drawing/2014/main" id="{AFFB1F6E-540B-FB44-72E7-A6C878D77FA4}"/>
              </a:ext>
            </a:extLst>
          </p:cNvPr>
          <p:cNvGraphicFramePr>
            <a:graphicFrameLocks noGrp="1"/>
          </p:cNvGraphicFramePr>
          <p:nvPr>
            <p:ph sz="half" idx="2"/>
            <p:extLst>
              <p:ext uri="{D42A27DB-BD31-4B8C-83A1-F6EECF244321}">
                <p14:modId xmlns:p14="http://schemas.microsoft.com/office/powerpoint/2010/main" val="628215377"/>
              </p:ext>
            </p:extLst>
          </p:nvPr>
        </p:nvGraphicFramePr>
        <p:xfrm>
          <a:off x="6267450" y="1141198"/>
          <a:ext cx="5267158" cy="5058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6" descr="person holding cup of coffee beside gray laptop computer">
            <a:extLst>
              <a:ext uri="{FF2B5EF4-FFF2-40B4-BE49-F238E27FC236}">
                <a16:creationId xmlns:a16="http://schemas.microsoft.com/office/drawing/2014/main" id="{40536937-2C09-2AF3-2F25-A8665128FAF1}"/>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762794" y="1141413"/>
            <a:ext cx="505777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6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3</a:t>
            </a:fld>
            <a:endParaRPr lang="en-GB"/>
          </a:p>
        </p:txBody>
      </p:sp>
      <p:sp>
        <p:nvSpPr>
          <p:cNvPr id="2" name="Title 1"/>
          <p:cNvSpPr>
            <a:spLocks noGrp="1"/>
          </p:cNvSpPr>
          <p:nvPr>
            <p:ph type="ctrTitle"/>
          </p:nvPr>
        </p:nvSpPr>
        <p:spPr>
          <a:xfrm>
            <a:off x="658801" y="2447999"/>
            <a:ext cx="2960700" cy="738000"/>
          </a:xfrm>
        </p:spPr>
        <p:txBody>
          <a:bodyPr wrap="none" anchor="t">
            <a:normAutofit/>
          </a:bodyPr>
          <a:lstStyle/>
          <a:p>
            <a:r>
              <a:rPr lang="en-GB"/>
              <a:t>Who are we?</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6464900" cy="627804"/>
          </a:xfrm>
        </p:spPr>
        <p:txBody>
          <a:bodyPr wrap="none">
            <a:normAutofit/>
          </a:bodyPr>
          <a:lstStyle/>
          <a:p>
            <a:r>
              <a:rPr lang="en-GB" sz="2800">
                <a:solidFill>
                  <a:schemeClr val="accent1">
                    <a:lumMod val="40000"/>
                    <a:lumOff val="60000"/>
                  </a:schemeClr>
                </a:solidFill>
              </a:rPr>
              <a:t>{Dev}School DevOps Edition Core team</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3</a:t>
            </a:fld>
            <a:endParaRPr lang="en-GB" noProof="0"/>
          </a:p>
        </p:txBody>
      </p:sp>
    </p:spTree>
    <p:extLst>
      <p:ext uri="{BB962C8B-B14F-4D97-AF65-F5344CB8AC3E}">
        <p14:creationId xmlns:p14="http://schemas.microsoft.com/office/powerpoint/2010/main" val="234126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E392-B511-5278-4BCB-132F95096717}"/>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56DB8BAA-9A1D-B3B0-4476-F36FD7744962}"/>
              </a:ext>
            </a:extLst>
          </p:cNvPr>
          <p:cNvSpPr>
            <a:spLocks noGrp="1"/>
          </p:cNvSpPr>
          <p:nvPr>
            <p:ph type="title"/>
          </p:nvPr>
        </p:nvSpPr>
        <p:spPr/>
        <p:txBody>
          <a:bodyPr/>
          <a:lstStyle/>
          <a:p>
            <a:r>
              <a:rPr lang="en-US" dirty="0" err="1">
                <a:cs typeface="ING Me"/>
              </a:rPr>
              <a:t>Andrada</a:t>
            </a:r>
            <a:r>
              <a:rPr lang="en-US" dirty="0">
                <a:cs typeface="ING Me"/>
              </a:rPr>
              <a:t> </a:t>
            </a:r>
            <a:r>
              <a:rPr lang="en-US" dirty="0" err="1">
                <a:cs typeface="ING Me"/>
              </a:rPr>
              <a:t>Raducanu</a:t>
            </a:r>
            <a:endParaRPr lang="en-US" dirty="0"/>
          </a:p>
        </p:txBody>
      </p:sp>
    </p:spTree>
    <p:extLst>
      <p:ext uri="{BB962C8B-B14F-4D97-AF65-F5344CB8AC3E}">
        <p14:creationId xmlns:p14="http://schemas.microsoft.com/office/powerpoint/2010/main" val="11305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a:t>Delia </a:t>
            </a:r>
            <a:r>
              <a:rPr lang="en-US" dirty="0" err="1"/>
              <a:t>Bizu</a:t>
            </a:r>
            <a:endParaRPr lang="en-US" dirty="0"/>
          </a:p>
        </p:txBody>
      </p:sp>
    </p:spTree>
    <p:extLst>
      <p:ext uri="{BB962C8B-B14F-4D97-AF65-F5344CB8AC3E}">
        <p14:creationId xmlns:p14="http://schemas.microsoft.com/office/powerpoint/2010/main" val="71973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err="1"/>
              <a:t>Liviu</a:t>
            </a:r>
            <a:r>
              <a:rPr lang="en-US" dirty="0"/>
              <a:t> Varia</a:t>
            </a:r>
          </a:p>
        </p:txBody>
      </p:sp>
    </p:spTree>
    <p:extLst>
      <p:ext uri="{BB962C8B-B14F-4D97-AF65-F5344CB8AC3E}">
        <p14:creationId xmlns:p14="http://schemas.microsoft.com/office/powerpoint/2010/main" val="113182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7</a:t>
            </a:fld>
            <a:endParaRPr lang="en-GB"/>
          </a:p>
        </p:txBody>
      </p:sp>
      <p:sp>
        <p:nvSpPr>
          <p:cNvPr id="2" name="Title 1"/>
          <p:cNvSpPr>
            <a:spLocks noGrp="1"/>
          </p:cNvSpPr>
          <p:nvPr>
            <p:ph type="ctrTitle"/>
          </p:nvPr>
        </p:nvSpPr>
        <p:spPr>
          <a:xfrm>
            <a:off x="658800" y="2447999"/>
            <a:ext cx="3125799" cy="738000"/>
          </a:xfrm>
        </p:spPr>
        <p:txBody>
          <a:bodyPr wrap="none" anchor="t">
            <a:normAutofit/>
          </a:bodyPr>
          <a:lstStyle/>
          <a:p>
            <a:r>
              <a:rPr lang="en-GB" dirty="0"/>
              <a:t>Who are you?</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4813900" cy="627804"/>
          </a:xfrm>
        </p:spPr>
        <p:txBody>
          <a:bodyPr wrap="none">
            <a:normAutofit/>
          </a:bodyPr>
          <a:lstStyle/>
          <a:p>
            <a:r>
              <a:rPr lang="en-GB" sz="2800" dirty="0">
                <a:solidFill>
                  <a:schemeClr val="accent1">
                    <a:lumMod val="40000"/>
                    <a:lumOff val="60000"/>
                  </a:schemeClr>
                </a:solidFill>
              </a:rPr>
              <a:t>Hobbies, passions, interests</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7</a:t>
            </a:fld>
            <a:endParaRPr lang="en-GB" noProof="0"/>
          </a:p>
        </p:txBody>
      </p:sp>
    </p:spTree>
    <p:extLst>
      <p:ext uri="{BB962C8B-B14F-4D97-AF65-F5344CB8AC3E}">
        <p14:creationId xmlns:p14="http://schemas.microsoft.com/office/powerpoint/2010/main" val="421728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8</a:t>
            </a:fld>
            <a:endParaRPr lang="en-GB"/>
          </a:p>
        </p:txBody>
      </p:sp>
      <p:sp>
        <p:nvSpPr>
          <p:cNvPr id="2" name="Title 1"/>
          <p:cNvSpPr>
            <a:spLocks noGrp="1"/>
          </p:cNvSpPr>
          <p:nvPr>
            <p:ph type="ctrTitle"/>
          </p:nvPr>
        </p:nvSpPr>
        <p:spPr>
          <a:xfrm>
            <a:off x="658800" y="2447999"/>
            <a:ext cx="3367099" cy="738000"/>
          </a:xfrm>
        </p:spPr>
        <p:txBody>
          <a:bodyPr wrap="none" anchor="t">
            <a:normAutofit/>
          </a:bodyPr>
          <a:lstStyle/>
          <a:p>
            <a:r>
              <a:rPr lang="en-GB" dirty="0"/>
              <a:t>Welcome word</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89999" y="3370877"/>
            <a:ext cx="8643857" cy="627804"/>
          </a:xfrm>
        </p:spPr>
        <p:txBody>
          <a:bodyPr wrap="none">
            <a:normAutofit/>
          </a:bodyPr>
          <a:lstStyle/>
          <a:p>
            <a:r>
              <a:rPr lang="en-GB" sz="2800" dirty="0">
                <a:solidFill>
                  <a:schemeClr val="accent1">
                    <a:lumMod val="40000"/>
                    <a:lumOff val="60000"/>
                  </a:schemeClr>
                </a:solidFill>
              </a:rPr>
              <a:t>from Maria Gheorghe, IT Lead of Data Management</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8</a:t>
            </a:fld>
            <a:endParaRPr lang="en-GB" noProof="0"/>
          </a:p>
        </p:txBody>
      </p:sp>
    </p:spTree>
    <p:extLst>
      <p:ext uri="{BB962C8B-B14F-4D97-AF65-F5344CB8AC3E}">
        <p14:creationId xmlns:p14="http://schemas.microsoft.com/office/powerpoint/2010/main" val="403828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FB7B07-8207-26B8-E7DC-B74B23F11A20}"/>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3" name="Title 2">
            <a:extLst>
              <a:ext uri="{FF2B5EF4-FFF2-40B4-BE49-F238E27FC236}">
                <a16:creationId xmlns:a16="http://schemas.microsoft.com/office/drawing/2014/main" id="{4EAE101E-70FF-EC6C-A39C-2FE90BCF2542}"/>
              </a:ext>
            </a:extLst>
          </p:cNvPr>
          <p:cNvSpPr>
            <a:spLocks noGrp="1"/>
          </p:cNvSpPr>
          <p:nvPr>
            <p:ph type="title"/>
          </p:nvPr>
        </p:nvSpPr>
        <p:spPr/>
        <p:txBody>
          <a:bodyPr/>
          <a:lstStyle/>
          <a:p>
            <a:r>
              <a:rPr lang="en-RO" dirty="0"/>
              <a:t>The program</a:t>
            </a:r>
          </a:p>
        </p:txBody>
      </p:sp>
      <p:sp>
        <p:nvSpPr>
          <p:cNvPr id="4" name="Content Placeholder 3">
            <a:extLst>
              <a:ext uri="{FF2B5EF4-FFF2-40B4-BE49-F238E27FC236}">
                <a16:creationId xmlns:a16="http://schemas.microsoft.com/office/drawing/2014/main" id="{0B8DB095-4A56-AB9B-50E9-AA72D6FFA490}"/>
              </a:ext>
            </a:extLst>
          </p:cNvPr>
          <p:cNvSpPr>
            <a:spLocks noGrp="1"/>
          </p:cNvSpPr>
          <p:nvPr>
            <p:ph idx="1"/>
          </p:nvPr>
        </p:nvSpPr>
        <p:spPr/>
        <p:txBody>
          <a:bodyPr/>
          <a:lstStyle/>
          <a:p>
            <a:pPr marL="342900" indent="-342900">
              <a:buFontTx/>
              <a:buChar char="-"/>
            </a:pPr>
            <a:r>
              <a:rPr lang="en-RO" dirty="0"/>
              <a:t>13 lessons (theoretical and practical, some of them will have homeworks)</a:t>
            </a:r>
          </a:p>
          <a:p>
            <a:pPr marL="342900" indent="-342900">
              <a:buFontTx/>
              <a:buChar char="-"/>
            </a:pPr>
            <a:r>
              <a:rPr lang="en-RO" dirty="0"/>
              <a:t>lesson 11 reserved for planning the final project</a:t>
            </a:r>
          </a:p>
          <a:p>
            <a:pPr marL="342900" indent="-342900">
              <a:buFontTx/>
              <a:buChar char="-"/>
            </a:pPr>
            <a:r>
              <a:rPr lang="en-RO"/>
              <a:t>lesson 13 reserved for presenting the final project</a:t>
            </a:r>
          </a:p>
          <a:p>
            <a:pPr marL="342900" indent="-342900">
              <a:buFontTx/>
              <a:buChar char="-"/>
            </a:pPr>
            <a:endParaRPr lang="en-RO" dirty="0"/>
          </a:p>
        </p:txBody>
      </p:sp>
    </p:spTree>
    <p:extLst>
      <p:ext uri="{BB962C8B-B14F-4D97-AF65-F5344CB8AC3E}">
        <p14:creationId xmlns:p14="http://schemas.microsoft.com/office/powerpoint/2010/main" val="2920956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049D748-6DF4-4705-9A4F-BDD43595520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E99D7FF-3773-42E8-9D2B-8EC7CE8956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8441</TotalTime>
  <Words>176</Words>
  <Application>Microsoft Macintosh PowerPoint</Application>
  <PresentationFormat>Widescreen</PresentationFormat>
  <Paragraphs>59</Paragraphs>
  <Slides>13</Slides>
  <Notes>10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ING Me</vt:lpstr>
      <vt:lpstr>Arial</vt:lpstr>
      <vt:lpstr>ING_PP_Template_16x9_January2020</vt:lpstr>
      <vt:lpstr>1_ING_PP_Template_16x9_January2020</vt:lpstr>
      <vt:lpstr>{Dev}School DevOps Edition 2023</vt:lpstr>
      <vt:lpstr>Agenda</vt:lpstr>
      <vt:lpstr>Who are we?</vt:lpstr>
      <vt:lpstr>Andrada Raducanu</vt:lpstr>
      <vt:lpstr>Delia Bizu</vt:lpstr>
      <vt:lpstr>Liviu Varia</vt:lpstr>
      <vt:lpstr>Who are you?</vt:lpstr>
      <vt:lpstr>Welcome word</vt:lpstr>
      <vt:lpstr>The program</vt:lpstr>
      <vt:lpstr>The calendar</vt:lpstr>
      <vt:lpstr>The calendar</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Raducanu, A.M.M. (Andrada - Maria - Magdalena)</cp:lastModifiedBy>
  <cp:revision>8</cp:revision>
  <dcterms:created xsi:type="dcterms:W3CDTF">2021-04-04T09:39:53Z</dcterms:created>
  <dcterms:modified xsi:type="dcterms:W3CDTF">2023-02-23T08:42:12Z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